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2" r:id="rId1"/>
  </p:sldMasterIdLst>
  <p:notesMasterIdLst>
    <p:notesMasterId r:id="rId7"/>
  </p:notesMasterIdLst>
  <p:sldIdLst>
    <p:sldId id="277" r:id="rId2"/>
    <p:sldId id="302" r:id="rId3"/>
    <p:sldId id="303" r:id="rId4"/>
    <p:sldId id="305" r:id="rId5"/>
    <p:sldId id="304" r:id="rId6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02" d="100"/>
          <a:sy n="102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1725048-E461-4DBC-B0F1-DA9BC3B379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F99D4BB-6081-443C-9190-A967FE11A0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A27DCFE-CBC6-4A5A-A334-D7F5C6075E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F04307D8-2B51-4642-B266-66617B9AD7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8B834F25-BCDF-4DA9-B50A-AF68C4093C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119BB2E9-0DBA-43E4-B282-5E79AC747A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F22AF0-516C-4E27-B7CC-9B6DB7D8359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ACC902EB-B630-420A-A3D9-0F5227D92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717D1B9E-34B7-4809-8BD1-667EACE21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NL">
              <a:latin typeface="Arial" panose="020B0604020202020204" pitchFamily="34" charset="0"/>
            </a:endParaRPr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479038EF-3245-4F4A-9765-C3559B78D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35827A-B3B6-4D25-BEC6-4854C1448020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C4A455-FBFF-4469-BC84-93CBE68C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A5A1-7AF6-4770-ACA5-CA122C55C4C5}" type="datetime1">
              <a:rPr lang="nl-NL"/>
              <a:pPr>
                <a:defRPr/>
              </a:pPr>
              <a:t>25-9-2023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AF6C89-C1A3-4C0F-839B-7463798E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9F02AA-72F6-4D75-977F-628AF2F9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C772-E23D-446B-926A-068992332192}" type="slidenum">
              <a:rPr lang="nl-NL" altLang="nl-BE"/>
              <a:pPr>
                <a:defRPr/>
              </a:pPr>
              <a:t>‹nr.›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99477925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66800"/>
            <a:ext cx="8496300" cy="76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323850" y="2133600"/>
            <a:ext cx="4171950" cy="38862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onlineafbeelding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4171950" cy="3886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44DA01-562C-40AD-8E41-B4FDA4160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413" y="6505575"/>
            <a:ext cx="1006475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1D649-08B8-4168-946B-62078C68CDAE}" type="slidenum">
              <a:rPr lang="de-AT" altLang="nl-BE"/>
              <a:pPr>
                <a:defRPr/>
              </a:pPr>
              <a:t>‹nr.›</a:t>
            </a:fld>
            <a:endParaRPr lang="de-AT" altLang="nl-B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1B0DF78D-8664-4C1D-B429-85B59A598E3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55650" y="6505575"/>
            <a:ext cx="1439863" cy="3524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16E49-F00B-4B36-9C1E-AA34830FF932}" type="datetime1">
              <a:rPr lang="nl-NL"/>
              <a:pPr>
                <a:defRPr/>
              </a:pPr>
              <a:t>25-9-2023</a:t>
            </a:fld>
            <a:endParaRPr lang="de-AT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3A7E6B0D-1BFE-40A0-9916-639B59F62F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63713" y="6505575"/>
            <a:ext cx="1512887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Opleiding en techniek vzw</a:t>
            </a:r>
          </a:p>
        </p:txBody>
      </p:sp>
    </p:spTree>
    <p:extLst>
      <p:ext uri="{BB962C8B-B14F-4D97-AF65-F5344CB8AC3E}">
        <p14:creationId xmlns:p14="http://schemas.microsoft.com/office/powerpoint/2010/main" val="388225129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onlineafbeelding wilt toevoegen</a:t>
            </a:r>
            <a:endParaRPr lang="nl-BE" noProof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73761A-259D-4C7A-996C-6ED38BEE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0134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3DA7D-DF45-41D2-BE89-537DA2523664}" type="datetime1">
              <a:rPr lang="nl-NL"/>
              <a:pPr>
                <a:defRPr/>
              </a:pPr>
              <a:t>25-9-2023</a:t>
            </a:fld>
            <a:endParaRPr lang="da-DK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60478A-31DE-40EA-A47F-4B45850B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134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Opleiding en techniek vzw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060DE1-02D4-4CE6-9542-F8F61D6D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1988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C22E-467B-4EB8-99A7-79911FC3ED4F}" type="slidenum">
              <a:rPr lang="da-DK" altLang="nl-BE"/>
              <a:pPr>
                <a:defRPr/>
              </a:pPr>
              <a:t>‹nr.›</a:t>
            </a:fld>
            <a:endParaRPr lang="da-DK" altLang="nl-BE"/>
          </a:p>
        </p:txBody>
      </p:sp>
    </p:spTree>
    <p:extLst>
      <p:ext uri="{BB962C8B-B14F-4D97-AF65-F5344CB8AC3E}">
        <p14:creationId xmlns:p14="http://schemas.microsoft.com/office/powerpoint/2010/main" val="92085956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6167A3-D9F8-4969-A92F-F0A2B4E4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1475-AAA0-4787-8B9D-060A95751100}" type="datetime1">
              <a:rPr lang="nl-NL"/>
              <a:pPr>
                <a:defRPr/>
              </a:pPr>
              <a:t>25-9-2023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C110A1-7D7F-4709-9EF5-763E61A7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5F243-2181-4DBD-82EB-FE667FBC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BA67-4B83-49A3-BBE8-36FCCF3C4A37}" type="slidenum">
              <a:rPr lang="nl-NL" altLang="nl-BE"/>
              <a:pPr>
                <a:defRPr/>
              </a:pPr>
              <a:t>‹nr.›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321159182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721EFDE-D7DA-4BEB-B50F-B9BD049F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5E10EF-0062-4CEA-B849-744C4BC8EEC0}" type="datetime1">
              <a:rPr lang="nl-NL"/>
              <a:pPr>
                <a:defRPr/>
              </a:pPr>
              <a:t>25-9-2023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F8B7603-D331-4819-BEA2-3A3EA94A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1C2F862-C87F-4C9B-8560-F8F374BC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3701-8DE9-47E7-BC66-43E90053BAA8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7694594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E0AC52A-4860-4472-ADD3-DA033CB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69C3-27E4-4668-83D7-F204D6793CD9}" type="datetime1">
              <a:rPr lang="nl-NL"/>
              <a:pPr>
                <a:defRPr/>
              </a:pPr>
              <a:t>25-9-2023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8D6865C0-A998-4435-982D-912B73DD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213E890-91DF-4D27-ACFD-4C0991C3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4E1D-016B-4077-89F6-7C57778119FE}" type="slidenum">
              <a:rPr lang="nl-NL" altLang="nl-BE"/>
              <a:pPr>
                <a:defRPr/>
              </a:pPr>
              <a:t>‹nr.›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399969437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9FEB4006-B3EB-41FD-BCDF-0322C9F6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88EC-FB82-459F-925D-0CBFA2453C43}" type="datetime1">
              <a:rPr lang="nl-NL"/>
              <a:pPr>
                <a:defRPr/>
              </a:pPr>
              <a:t>25-9-2023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5DCACB1-AF5E-4AAF-AD58-4C7AC7EA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66D1D91F-8345-4486-9858-7378622D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23B3-C26B-4CDB-B5ED-E05C7AC530BF}" type="slidenum">
              <a:rPr lang="nl-NL" altLang="nl-BE"/>
              <a:pPr>
                <a:defRPr/>
              </a:pPr>
              <a:t>‹nr.›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99660283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4166E4-91F5-4C5D-828B-804D13100B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5CC0FC-0B82-4B3B-B06D-CD6322614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1A44-9952-4A98-B6A0-5789C1F4FE82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5529828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981F-4265-407A-9340-7AAE1420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5CB9-3791-454D-B3C1-ACB26A227755}" type="datetime1">
              <a:rPr lang="nl-NL"/>
              <a:pPr>
                <a:defRPr/>
              </a:pPr>
              <a:t>25-9-2023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13344C-2922-4DA2-A5DC-FE6C7E73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E608E5-34F8-40B7-9BD3-09470B7B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392A-79B2-4D37-B669-A5EFE8DBAA71}" type="slidenum">
              <a:rPr lang="nl-NL" altLang="nl-BE"/>
              <a:pPr>
                <a:defRPr/>
              </a:pPr>
              <a:t>‹nr.›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102295617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74059D-AC59-4699-A5A5-8B3FFBDD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3732-922E-45A0-97A2-93D4D2BE915B}" type="datetime1">
              <a:rPr lang="nl-NL"/>
              <a:pPr>
                <a:defRPr/>
              </a:pPr>
              <a:t>25-9-2023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C6ED9-F842-431D-8591-57DBE0A0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E8007-57FD-4AE2-9FFD-3ED566F4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E242-442A-4245-AEF5-6781F4B58421}" type="slidenum">
              <a:rPr lang="nl-NL" altLang="nl-BE"/>
              <a:pPr>
                <a:defRPr/>
              </a:pPr>
              <a:t>‹nr.›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61015964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066800"/>
            <a:ext cx="8496300" cy="76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23850" y="2133600"/>
            <a:ext cx="4171950" cy="38862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grafiek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4171950" cy="3886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5E9FCB-78FF-4ED4-8BAE-0F45713F99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413" y="6505575"/>
            <a:ext cx="1006475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DD3B2-1A44-4E00-A55D-F745180F67C1}" type="slidenum">
              <a:rPr lang="de-AT" altLang="nl-BE"/>
              <a:pPr>
                <a:defRPr/>
              </a:pPr>
              <a:t>‹nr.›</a:t>
            </a:fld>
            <a:endParaRPr lang="de-AT" altLang="nl-B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0D53079-E858-4E0F-A290-61F616FD98D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55650" y="6505575"/>
            <a:ext cx="1439863" cy="3524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1BC59-FBB9-4DE4-B5D3-70A574BCA28F}" type="datetime1">
              <a:rPr lang="nl-NL"/>
              <a:pPr>
                <a:defRPr/>
              </a:pPr>
              <a:t>25-9-2023</a:t>
            </a:fld>
            <a:endParaRPr lang="de-AT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D34B811-A124-443A-BA4B-E68962B79B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63713" y="6505575"/>
            <a:ext cx="1512887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Opleiding en techniek vzw</a:t>
            </a:r>
          </a:p>
        </p:txBody>
      </p:sp>
    </p:spTree>
    <p:extLst>
      <p:ext uri="{BB962C8B-B14F-4D97-AF65-F5344CB8AC3E}">
        <p14:creationId xmlns:p14="http://schemas.microsoft.com/office/powerpoint/2010/main" val="419131407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73389230-DE25-440C-BC0C-DC0DA72220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5138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E71914A8-995B-48FB-AE54-4797BF3FA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716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modelstijlen te bewerken</a:t>
            </a:r>
          </a:p>
          <a:p>
            <a:pPr lvl="1"/>
            <a:r>
              <a:rPr lang="nl-NL" altLang="nl-BE" dirty="0"/>
              <a:t>Tweede niveau</a:t>
            </a:r>
          </a:p>
          <a:p>
            <a:pPr lvl="2"/>
            <a:r>
              <a:rPr lang="nl-NL" altLang="nl-BE" dirty="0"/>
              <a:t>Derde niveau</a:t>
            </a:r>
          </a:p>
          <a:p>
            <a:pPr lvl="3"/>
            <a:r>
              <a:rPr lang="nl-NL" altLang="nl-BE" dirty="0"/>
              <a:t>Vierde niveau</a:t>
            </a:r>
          </a:p>
          <a:p>
            <a:pPr lvl="4"/>
            <a:r>
              <a:rPr lang="nl-NL" altLang="nl-BE" dirty="0"/>
              <a:t>Vijfde niveau</a:t>
            </a:r>
            <a:endParaRPr lang="nl-BE" alt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7FFD73-90F0-438D-AB92-C61D064CB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113" y="6356350"/>
            <a:ext cx="1943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3458CF-1701-4FB7-95DF-539EA72F0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6104" y="6356350"/>
            <a:ext cx="1943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dirty="0"/>
              <a:t>Opleiding en Techniek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0E1B3F-40AC-4916-B920-FADEA616D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1A404F-605A-4E66-8D1B-D1FD4E798B1A}" type="slidenum">
              <a:rPr lang="nl-NL" altLang="nl-BE" smtClean="0"/>
              <a:pPr>
                <a:defRPr/>
              </a:pPr>
              <a:t>‹nr.›</a:t>
            </a:fld>
            <a:endParaRPr lang="nl-NL" altLang="nl-BE" dirty="0"/>
          </a:p>
        </p:txBody>
      </p:sp>
      <p:pic>
        <p:nvPicPr>
          <p:cNvPr id="1031" name="Picture 13" descr="http://cnoserver.cde.ua.ac.be/images/CNO_RGB%20wit.png">
            <a:extLst>
              <a:ext uri="{FF2B5EF4-FFF2-40B4-BE49-F238E27FC236}">
                <a16:creationId xmlns:a16="http://schemas.microsoft.com/office/drawing/2014/main" id="{C5B750CF-725D-47AA-9808-08902E4F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860800"/>
            <a:ext cx="4095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http://cnoserver.cde.ua.ac.be/images/CNO_RGB%20wit.png">
            <a:extLst>
              <a:ext uri="{FF2B5EF4-FFF2-40B4-BE49-F238E27FC236}">
                <a16:creationId xmlns:a16="http://schemas.microsoft.com/office/drawing/2014/main" id="{870594EB-AB98-4134-9DD6-41CEDABB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860800"/>
            <a:ext cx="4095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3" descr="http://cnoserver.cde.ua.ac.be/images/CNO_RGB%20wit.png">
            <a:extLst>
              <a:ext uri="{FF2B5EF4-FFF2-40B4-BE49-F238E27FC236}">
                <a16:creationId xmlns:a16="http://schemas.microsoft.com/office/drawing/2014/main" id="{9399A5F1-3601-4C6B-8FA6-AA0C373A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94">
            <a:off x="5491163" y="4976813"/>
            <a:ext cx="13208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223004C-BE37-4608-9FF7-A95C068901D4}"/>
              </a:ext>
            </a:extLst>
          </p:cNvPr>
          <p:cNvSpPr/>
          <p:nvPr userDrawn="1"/>
        </p:nvSpPr>
        <p:spPr>
          <a:xfrm>
            <a:off x="0" y="0"/>
            <a:ext cx="827088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3C7D675-0698-9E2A-A23B-7262F2E1C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r="22687" b="6819"/>
          <a:stretch/>
        </p:blipFill>
        <p:spPr>
          <a:xfrm>
            <a:off x="1354" y="0"/>
            <a:ext cx="825734" cy="862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7" r:id="rId3"/>
    <p:sldLayoutId id="2147483803" r:id="rId4"/>
    <p:sldLayoutId id="2147483804" r:id="rId5"/>
    <p:sldLayoutId id="2147483808" r:id="rId6"/>
    <p:sldLayoutId id="2147483805" r:id="rId7"/>
    <p:sldLayoutId id="2147483806" r:id="rId8"/>
    <p:sldLayoutId id="2147483809" r:id="rId9"/>
    <p:sldLayoutId id="2147483810" r:id="rId10"/>
    <p:sldLayoutId id="2147483811" r:id="rId11"/>
  </p:sldLayoutIdLst>
  <p:transition spd="slow">
    <p:cover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D9C058C3-8883-4FBB-A171-6AF0B3726D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BE" alt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875102-8F7C-41BB-A6BE-FE4A20C4C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BE" dirty="0"/>
          </a:p>
        </p:txBody>
      </p:sp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6BD87260-D3AF-4BE5-A860-D7FA8AEB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68D855-4BE6-4F9A-86ED-55A7C286A784}" type="slidenum">
              <a:rPr lang="nl-NL" altLang="nl-NL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nl-NL" altLang="nl-NL" sz="1200">
              <a:latin typeface="Garamond" panose="02020404030301010803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903CA1-5478-174D-3B85-62CA16F38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171477"/>
            <a:ext cx="8139615" cy="44673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EB1B2-2BFD-4F93-88D6-8123800E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228600"/>
            <a:ext cx="8011171" cy="1143000"/>
          </a:xfrm>
        </p:spPr>
        <p:txBody>
          <a:bodyPr/>
          <a:lstStyle/>
          <a:p>
            <a:r>
              <a:rPr lang="nl-BE" dirty="0"/>
              <a:t>De rol van de “bevoegd technicus”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6F6E25A-26EA-3188-927D-8E476245E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99" y="1283331"/>
            <a:ext cx="7867155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260C6C-8B86-46C9-9EEF-139ED6C3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BA2EF-AA44-40FF-965E-314AFCC8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2</a:t>
            </a:fld>
            <a:endParaRPr lang="nl-NL" alt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CF3A2B0-E957-C697-B5C5-EF03293A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8172">
            <a:off x="2204379" y="3156490"/>
            <a:ext cx="6211988" cy="1933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25813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F5E2B-FA37-031A-845C-3E648008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9070BC-021C-F970-69BD-637F1DB8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992B6E-89F3-7C0A-D99B-EC643950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3</a:t>
            </a:fld>
            <a:endParaRPr lang="nl-NL" alt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A3AF81B-2E6C-1702-C18D-13FC6F1EE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95" y="228601"/>
            <a:ext cx="7516329" cy="4068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F2B0956-31C8-7EF0-7FA4-DD1559A5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2990">
            <a:off x="3350728" y="1848219"/>
            <a:ext cx="5335026" cy="5272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02721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6BF047C4-8D85-D9E6-57E3-33D83C266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28600"/>
            <a:ext cx="7804366" cy="516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DD8270-FA39-A3B7-CDD5-2E9FA694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F18597-53B1-53D4-7635-3698524E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4</a:t>
            </a:fld>
            <a:endParaRPr lang="nl-NL" alt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A2A8D9-8D13-C6B5-9CD0-3B10D26C4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8812">
            <a:off x="3475727" y="2242697"/>
            <a:ext cx="6154946" cy="6306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02163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63114-47E7-9CA6-78D2-B9EE6FD3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953"/>
            <a:ext cx="8229600" cy="1143000"/>
          </a:xfrm>
        </p:spPr>
        <p:txBody>
          <a:bodyPr/>
          <a:lstStyle/>
          <a:p>
            <a:r>
              <a:rPr lang="nl-BE" dirty="0"/>
              <a:t>GASVERANDERT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C9347-E85A-EF72-2F0C-E2591B660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A302D0-35DC-C050-2AC4-195C4672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Opleiding en techniek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F82AF7-56C5-F527-48E9-94B6795A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4BA67-4B83-49A3-BBE8-36FCCF3C4A37}" type="slidenum">
              <a:rPr lang="nl-NL" altLang="nl-BE" smtClean="0"/>
              <a:pPr>
                <a:defRPr/>
              </a:pPr>
              <a:t>5</a:t>
            </a:fld>
            <a:endParaRPr lang="nl-NL" alt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B7A4986-ED57-A1F5-BC01-46F9E27E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75" y="1052736"/>
            <a:ext cx="2026799" cy="4202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E08D04E-5A35-6451-7620-15081584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903">
            <a:off x="2447965" y="2446100"/>
            <a:ext cx="1921722" cy="4050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6AED7B7-A8EA-CFB2-8F68-E5AF1EEEF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5663">
            <a:off x="6576541" y="1416845"/>
            <a:ext cx="2026799" cy="4024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97A83CC-DD58-1174-3A76-A77B8F38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9327">
            <a:off x="4032879" y="3085049"/>
            <a:ext cx="1997581" cy="4202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101EC5D-AE50-0B25-4AD2-60D67D59B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283" y="1076587"/>
            <a:ext cx="2026799" cy="13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852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NO O&amp;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 PPT  O&amp;T 2023" id="{A8B75A90-0524-4D7A-B805-DB33EBE1183E}" vid="{2975A5A2-0FA9-4330-9521-7AD496E28111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 PPT  O&amp;T 2023</Template>
  <TotalTime>74</TotalTime>
  <Words>31</Words>
  <Application>Microsoft Office PowerPoint</Application>
  <PresentationFormat>Diavoorstelling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CNO O&amp;T</vt:lpstr>
      <vt:lpstr>PowerPoint-presentatie</vt:lpstr>
      <vt:lpstr>De rol van de “bevoegd technicus”</vt:lpstr>
      <vt:lpstr>PowerPoint-presentatie</vt:lpstr>
      <vt:lpstr>PowerPoint-presentatie</vt:lpstr>
      <vt:lpstr>GASVERANDERT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</dc:creator>
  <cp:lastModifiedBy>Patrick</cp:lastModifiedBy>
  <cp:revision>2</cp:revision>
  <cp:lastPrinted>2023-02-06T11:05:16Z</cp:lastPrinted>
  <dcterms:created xsi:type="dcterms:W3CDTF">2023-09-25T21:04:14Z</dcterms:created>
  <dcterms:modified xsi:type="dcterms:W3CDTF">2023-09-25T22:19:05Z</dcterms:modified>
</cp:coreProperties>
</file>