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4"/>
  </p:sldMasterIdLst>
  <p:notesMasterIdLst>
    <p:notesMasterId r:id="rId8"/>
  </p:notesMasterIdLst>
  <p:handoutMasterIdLst>
    <p:handoutMasterId r:id="rId9"/>
  </p:handoutMasterIdLst>
  <p:sldIdLst>
    <p:sldId id="865" r:id="rId5"/>
    <p:sldId id="864" r:id="rId6"/>
    <p:sldId id="867" r:id="rId7"/>
  </p:sldIdLst>
  <p:sldSz cx="9144000" cy="6858000" type="screen4x3"/>
  <p:notesSz cx="7104063" cy="10234613"/>
  <p:defaultTextStyle>
    <a:defPPr>
      <a:defRPr lang="fr-FR"/>
    </a:defPPr>
    <a:lvl1pPr algn="l" rtl="0" fontAlgn="base">
      <a:lnSpc>
        <a:spcPct val="90000"/>
      </a:lnSpc>
      <a:spcBef>
        <a:spcPct val="50000"/>
      </a:spcBef>
      <a:spcAft>
        <a:spcPct val="0"/>
      </a:spcAft>
      <a:buClr>
        <a:srgbClr val="FFCC66"/>
      </a:buClr>
      <a:buSzPct val="85000"/>
      <a:buFont typeface="Wingdings" pitchFamily="2" charset="2"/>
      <a:defRPr sz="2400" b="1" kern="1200">
        <a:solidFill>
          <a:schemeClr val="bg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lnSpc>
        <a:spcPct val="90000"/>
      </a:lnSpc>
      <a:spcBef>
        <a:spcPct val="50000"/>
      </a:spcBef>
      <a:spcAft>
        <a:spcPct val="0"/>
      </a:spcAft>
      <a:buClr>
        <a:srgbClr val="FFCC66"/>
      </a:buClr>
      <a:buSzPct val="85000"/>
      <a:buFont typeface="Wingdings" pitchFamily="2" charset="2"/>
      <a:defRPr sz="2400" b="1" kern="1200">
        <a:solidFill>
          <a:schemeClr val="bg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lnSpc>
        <a:spcPct val="90000"/>
      </a:lnSpc>
      <a:spcBef>
        <a:spcPct val="50000"/>
      </a:spcBef>
      <a:spcAft>
        <a:spcPct val="0"/>
      </a:spcAft>
      <a:buClr>
        <a:srgbClr val="FFCC66"/>
      </a:buClr>
      <a:buSzPct val="85000"/>
      <a:buFont typeface="Wingdings" pitchFamily="2" charset="2"/>
      <a:defRPr sz="2400" b="1" kern="1200">
        <a:solidFill>
          <a:schemeClr val="bg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lnSpc>
        <a:spcPct val="90000"/>
      </a:lnSpc>
      <a:spcBef>
        <a:spcPct val="50000"/>
      </a:spcBef>
      <a:spcAft>
        <a:spcPct val="0"/>
      </a:spcAft>
      <a:buClr>
        <a:srgbClr val="FFCC66"/>
      </a:buClr>
      <a:buSzPct val="85000"/>
      <a:buFont typeface="Wingdings" pitchFamily="2" charset="2"/>
      <a:defRPr sz="2400" b="1" kern="1200">
        <a:solidFill>
          <a:schemeClr val="bg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lnSpc>
        <a:spcPct val="90000"/>
      </a:lnSpc>
      <a:spcBef>
        <a:spcPct val="50000"/>
      </a:spcBef>
      <a:spcAft>
        <a:spcPct val="0"/>
      </a:spcAft>
      <a:buClr>
        <a:srgbClr val="FFCC66"/>
      </a:buClr>
      <a:buSzPct val="85000"/>
      <a:buFont typeface="Wingdings" pitchFamily="2" charset="2"/>
      <a:defRPr sz="2400" b="1" kern="1200">
        <a:solidFill>
          <a:schemeClr val="bg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1389">
          <p15:clr>
            <a:srgbClr val="A4A3A4"/>
          </p15:clr>
        </p15:guide>
        <p15:guide id="4" orient="horz" pos="2251">
          <p15:clr>
            <a:srgbClr val="A4A3A4"/>
          </p15:clr>
        </p15:guide>
        <p15:guide id="5" pos="204">
          <p15:clr>
            <a:srgbClr val="A4A3A4"/>
          </p15:clr>
        </p15:guide>
        <p15:guide id="6" pos="5193">
          <p15:clr>
            <a:srgbClr val="A4A3A4"/>
          </p15:clr>
        </p15:guide>
        <p15:guide id="7" pos="295">
          <p15:clr>
            <a:srgbClr val="A4A3A4"/>
          </p15:clr>
        </p15:guide>
        <p15:guide id="8" pos="3424">
          <p15:clr>
            <a:srgbClr val="A4A3A4"/>
          </p15:clr>
        </p15:guide>
        <p15:guide id="9" pos="3787">
          <p15:clr>
            <a:srgbClr val="A4A3A4"/>
          </p15:clr>
        </p15:guide>
        <p15:guide id="10" pos="1292">
          <p15:clr>
            <a:srgbClr val="A4A3A4"/>
          </p15:clr>
        </p15:guide>
        <p15:guide id="11" pos="4105">
          <p15:clr>
            <a:srgbClr val="A4A3A4"/>
          </p15:clr>
        </p15:guide>
        <p15:guide id="12" pos="215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ron Patrick" initials="PP" lastIdx="10" clrIdx="0"/>
  <p:cmAuthor id="1" name="Raymond Delphine" initials="RD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B3D"/>
    <a:srgbClr val="7CBB21"/>
    <a:srgbClr val="54BB5F"/>
    <a:srgbClr val="42BB7A"/>
    <a:srgbClr val="19BBB8"/>
    <a:srgbClr val="2BBB9D"/>
    <a:srgbClr val="02BBDA"/>
    <a:srgbClr val="1AC2E2"/>
    <a:srgbClr val="60D4EA"/>
    <a:srgbClr val="41C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67" autoAdjust="0"/>
    <p:restoredTop sz="74213" autoAdjust="0"/>
  </p:normalViewPr>
  <p:slideViewPr>
    <p:cSldViewPr showGuides="1">
      <p:cViewPr varScale="1">
        <p:scale>
          <a:sx n="76" d="100"/>
          <a:sy n="76" d="100"/>
        </p:scale>
        <p:origin x="1752" y="78"/>
      </p:cViewPr>
      <p:guideLst>
        <p:guide orient="horz" pos="3793"/>
        <p:guide orient="horz" pos="663"/>
        <p:guide orient="horz" pos="1389"/>
        <p:guide orient="horz" pos="2251"/>
        <p:guide pos="204"/>
        <p:guide pos="5193"/>
        <p:guide pos="295"/>
        <p:guide pos="3424"/>
        <p:guide pos="3787"/>
        <p:guide pos="1292"/>
        <p:guide pos="4105"/>
        <p:guide pos="21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5622" y="96"/>
      </p:cViewPr>
      <p:guideLst>
        <p:guide orient="horz" pos="3223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9202" cy="511813"/>
          </a:xfrm>
          <a:prstGeom prst="rect">
            <a:avLst/>
          </a:prstGeom>
        </p:spPr>
        <p:txBody>
          <a:bodyPr vert="horz" lIns="95527" tIns="47764" rIns="95527" bIns="4776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9202" cy="511812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203" y="9721155"/>
            <a:ext cx="3079202" cy="511812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r">
              <a:defRPr sz="1300"/>
            </a:lvl1pPr>
          </a:lstStyle>
          <a:p>
            <a:fld id="{CBB959FE-A9D1-41B3-A6FD-04076D9127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74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5527" tIns="47764" rIns="95527" bIns="4776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27" tIns="47764" rIns="95527" bIns="477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5527" tIns="47764" rIns="95527" bIns="477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r">
              <a:defRPr sz="1300"/>
            </a:lvl1pPr>
          </a:lstStyle>
          <a:p>
            <a:fld id="{62226D7F-20D8-46A4-AC29-583992D99A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23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16416" y="6451308"/>
            <a:ext cx="779896" cy="365125"/>
          </a:xfrm>
          <a:prstGeom prst="rect">
            <a:avLst/>
          </a:prstGeom>
        </p:spPr>
        <p:txBody>
          <a:bodyPr/>
          <a:lstStyle/>
          <a:p>
            <a:fld id="{41FC6AC6-DE71-49CF-A26B-281AA21A154F}" type="slidenum">
              <a:rPr lang="fr-BE" smtClean="0"/>
              <a:pPr/>
              <a:t>‹nr.›</a:t>
            </a:fld>
            <a:endParaRPr lang="fr-BE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8017CD0-719E-4C78-9C75-692098FDA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848" y="-27384"/>
            <a:ext cx="8383638" cy="6051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0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FB037-9614-4BFE-BAA6-F1066086396C}" type="datetime1">
              <a:rPr lang="nl-NL"/>
              <a:pPr>
                <a:defRPr/>
              </a:pPr>
              <a:t>25-9-2023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Bart THOMAS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028384" y="6451308"/>
            <a:ext cx="106792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D5E2D-1D74-4AA9-8F1F-AB1C22E9EAD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25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-535" y="6309320"/>
            <a:ext cx="91445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800" b="0" dirty="0" err="1"/>
          </a:p>
        </p:txBody>
      </p:sp>
      <p:sp>
        <p:nvSpPr>
          <p:cNvPr id="4" name="Rectangle 3"/>
          <p:cNvSpPr/>
          <p:nvPr userDrawn="1"/>
        </p:nvSpPr>
        <p:spPr>
          <a:xfrm>
            <a:off x="-402" y="1"/>
            <a:ext cx="9139910" cy="5777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 b="0" dirty="0" err="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4848" y="-27384"/>
            <a:ext cx="8383638" cy="6051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5536" y="900010"/>
            <a:ext cx="8362950" cy="4824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cxnSp>
        <p:nvCxnSpPr>
          <p:cNvPr id="35" name="Straight Connector 12"/>
          <p:cNvCxnSpPr/>
          <p:nvPr userDrawn="1"/>
        </p:nvCxnSpPr>
        <p:spPr>
          <a:xfrm>
            <a:off x="11" y="6346718"/>
            <a:ext cx="9143989" cy="2647"/>
          </a:xfrm>
          <a:prstGeom prst="line">
            <a:avLst/>
          </a:prstGeom>
          <a:ln w="19050">
            <a:gradFill flip="none" rotWithShape="1">
              <a:gsLst>
                <a:gs pos="6000">
                  <a:srgbClr val="81A042"/>
                </a:gs>
                <a:gs pos="50000">
                  <a:srgbClr val="4383D1"/>
                </a:gs>
                <a:gs pos="95000">
                  <a:srgbClr val="FFCC0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>
            <a:spLocks noChangeArrowheads="1"/>
          </p:cNvSpPr>
          <p:nvPr userDrawn="1"/>
        </p:nvSpPr>
        <p:spPr bwMode="auto">
          <a:xfrm>
            <a:off x="395256" y="6409036"/>
            <a:ext cx="2808591" cy="39870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5718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lang="nl-BE" sz="1050" b="0" kern="1200" dirty="0">
                <a:solidFill>
                  <a:schemeClr val="tx2"/>
                </a:solidFill>
                <a:latin typeface="Calibri" pitchFamily="34" charset="0"/>
                <a:ea typeface="+mn-ea"/>
                <a:cs typeface="Times New Roman" pitchFamily="18" charset="0"/>
              </a:rPr>
              <a:t>Over Cerga</a:t>
            </a:r>
            <a:r>
              <a:rPr lang="en-BE" sz="1050" b="0" kern="1200" dirty="0">
                <a:solidFill>
                  <a:schemeClr val="tx2"/>
                </a:solidFill>
                <a:latin typeface="Calibri" pitchFamily="34" charset="0"/>
                <a:ea typeface="+mn-ea"/>
                <a:cs typeface="Times New Roman" pitchFamily="18" charset="0"/>
              </a:rPr>
              <a:t> &amp; procedure opening </a:t>
            </a:r>
            <a:r>
              <a:rPr lang="en-BE" sz="1050" b="0" kern="1200" dirty="0" err="1">
                <a:solidFill>
                  <a:schemeClr val="tx2"/>
                </a:solidFill>
                <a:latin typeface="Calibri" pitchFamily="34" charset="0"/>
                <a:ea typeface="+mn-ea"/>
                <a:cs typeface="Times New Roman" pitchFamily="18" charset="0"/>
              </a:rPr>
              <a:t>gasmeter</a:t>
            </a:r>
            <a:r>
              <a:rPr lang="nl-BE" sz="1050" b="0" kern="1200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		</a:t>
            </a:r>
            <a:endParaRPr lang="fr-FR" sz="1050" b="0" kern="120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  <p:grpSp>
        <p:nvGrpSpPr>
          <p:cNvPr id="37" name="Groupe 27"/>
          <p:cNvGrpSpPr/>
          <p:nvPr userDrawn="1"/>
        </p:nvGrpSpPr>
        <p:grpSpPr>
          <a:xfrm>
            <a:off x="240489" y="6311532"/>
            <a:ext cx="0" cy="547325"/>
            <a:chOff x="239349" y="6311532"/>
            <a:chExt cx="0" cy="547325"/>
          </a:xfrm>
        </p:grpSpPr>
        <p:cxnSp>
          <p:nvCxnSpPr>
            <p:cNvPr id="38" name="Connecteur droit 6"/>
            <p:cNvCxnSpPr/>
            <p:nvPr userDrawn="1"/>
          </p:nvCxnSpPr>
          <p:spPr>
            <a:xfrm>
              <a:off x="239349" y="6311532"/>
              <a:ext cx="0" cy="116158"/>
            </a:xfrm>
            <a:prstGeom prst="line">
              <a:avLst/>
            </a:prstGeom>
            <a:ln w="57150">
              <a:solidFill>
                <a:srgbClr val="81A0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21"/>
            <p:cNvCxnSpPr/>
            <p:nvPr userDrawn="1"/>
          </p:nvCxnSpPr>
          <p:spPr>
            <a:xfrm>
              <a:off x="239349" y="6459820"/>
              <a:ext cx="0" cy="241425"/>
            </a:xfrm>
            <a:prstGeom prst="line">
              <a:avLst/>
            </a:prstGeom>
            <a:ln w="57150">
              <a:solidFill>
                <a:srgbClr val="4383D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22"/>
            <p:cNvCxnSpPr/>
            <p:nvPr userDrawn="1"/>
          </p:nvCxnSpPr>
          <p:spPr>
            <a:xfrm>
              <a:off x="239349" y="6743657"/>
              <a:ext cx="0" cy="115200"/>
            </a:xfrm>
            <a:prstGeom prst="line">
              <a:avLst/>
            </a:prstGeom>
            <a:ln w="571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028384" y="6451308"/>
            <a:ext cx="1067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r">
              <a:buFontTx/>
              <a:buNone/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endParaRPr lang="fr-BE" dirty="0"/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5B80FEB8-4E4D-444C-A914-98C6830BFA59}"/>
              </a:ext>
            </a:extLst>
          </p:cNvPr>
          <p:cNvGrpSpPr/>
          <p:nvPr userDrawn="1"/>
        </p:nvGrpSpPr>
        <p:grpSpPr>
          <a:xfrm flipH="1">
            <a:off x="141729" y="-10450"/>
            <a:ext cx="45719" cy="588184"/>
            <a:chOff x="239349" y="6311532"/>
            <a:chExt cx="0" cy="534931"/>
          </a:xfrm>
        </p:grpSpPr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9F4C9E41-C0CA-481C-99E7-6A794D55BE5C}"/>
                </a:ext>
              </a:extLst>
            </p:cNvPr>
            <p:cNvCxnSpPr/>
            <p:nvPr userDrawn="1"/>
          </p:nvCxnSpPr>
          <p:spPr>
            <a:xfrm>
              <a:off x="239349" y="6311532"/>
              <a:ext cx="0" cy="116158"/>
            </a:xfrm>
            <a:prstGeom prst="line">
              <a:avLst/>
            </a:prstGeom>
            <a:ln w="57150">
              <a:solidFill>
                <a:srgbClr val="81A0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0FC85304-B286-4774-BAF3-9B7A319AEA2E}"/>
                </a:ext>
              </a:extLst>
            </p:cNvPr>
            <p:cNvCxnSpPr/>
            <p:nvPr userDrawn="1"/>
          </p:nvCxnSpPr>
          <p:spPr>
            <a:xfrm>
              <a:off x="239349" y="6459820"/>
              <a:ext cx="0" cy="241425"/>
            </a:xfrm>
            <a:prstGeom prst="line">
              <a:avLst/>
            </a:prstGeom>
            <a:ln w="57150">
              <a:solidFill>
                <a:srgbClr val="4383D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3DF9C288-9011-4FA5-BC5E-588DD8DDBC97}"/>
                </a:ext>
              </a:extLst>
            </p:cNvPr>
            <p:cNvCxnSpPr/>
            <p:nvPr userDrawn="1"/>
          </p:nvCxnSpPr>
          <p:spPr>
            <a:xfrm>
              <a:off x="239349" y="6731263"/>
              <a:ext cx="0" cy="115200"/>
            </a:xfrm>
            <a:prstGeom prst="line">
              <a:avLst/>
            </a:prstGeom>
            <a:ln w="571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Connector 16">
            <a:extLst>
              <a:ext uri="{FF2B5EF4-FFF2-40B4-BE49-F238E27FC236}">
                <a16:creationId xmlns:a16="http://schemas.microsoft.com/office/drawing/2014/main" id="{9C054880-5FD0-4DFD-9B7C-87E97A911357}"/>
              </a:ext>
            </a:extLst>
          </p:cNvPr>
          <p:cNvCxnSpPr/>
          <p:nvPr userDrawn="1"/>
        </p:nvCxnSpPr>
        <p:spPr>
          <a:xfrm flipH="1">
            <a:off x="-535" y="526520"/>
            <a:ext cx="9140043" cy="0"/>
          </a:xfrm>
          <a:prstGeom prst="line">
            <a:avLst/>
          </a:prstGeom>
          <a:ln w="19050">
            <a:gradFill flip="none" rotWithShape="1">
              <a:gsLst>
                <a:gs pos="6000">
                  <a:srgbClr val="81A042"/>
                </a:gs>
                <a:gs pos="50000">
                  <a:srgbClr val="4383D1"/>
                </a:gs>
                <a:gs pos="95000">
                  <a:srgbClr val="FFCC0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024CE947-90D5-49A2-A7AF-1773642FF6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4" t="9859" r="44915" b="9859"/>
          <a:stretch/>
        </p:blipFill>
        <p:spPr>
          <a:xfrm>
            <a:off x="7248487" y="6389261"/>
            <a:ext cx="1067929" cy="42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7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1" r:id="rId2"/>
  </p:sldLayoutIdLst>
  <p:hf hdr="0" dt="0"/>
  <p:txStyles>
    <p:titleStyle>
      <a:lvl1pPr algn="ctr" defTabSz="685783" rtl="0" eaLnBrk="1" latinLnBrk="0" hangingPunct="1">
        <a:spcBef>
          <a:spcPct val="0"/>
        </a:spcBef>
        <a:buNone/>
        <a:defRPr lang="en-US" sz="2400" b="1" kern="1200" dirty="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1pPr>
    </p:titleStyle>
    <p:bodyStyle>
      <a:lvl1pPr marL="202495" indent="-202495" algn="l" defTabSz="685783" rtl="0" eaLnBrk="1" latinLnBrk="0" hangingPunct="1">
        <a:spcBef>
          <a:spcPts val="396"/>
        </a:spcBef>
        <a:buFont typeface="Wingdings" pitchFamily="2" charset="2"/>
        <a:buChar char="§"/>
        <a:defRPr lang="en-US" sz="2000" kern="1200" dirty="0" smtClean="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1pPr>
      <a:lvl2pPr marL="404990" indent="-202495" algn="l" defTabSz="685783" rtl="0" eaLnBrk="1" latinLnBrk="0" hangingPunct="1">
        <a:spcBef>
          <a:spcPts val="396"/>
        </a:spcBef>
        <a:buFont typeface="Wingdings" pitchFamily="2" charset="2"/>
        <a:buChar char="§"/>
        <a:defRPr lang="en-US" sz="2000" kern="1200" dirty="0" smtClean="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2pPr>
      <a:lvl3pPr marL="607485" indent="-202401" algn="l" defTabSz="685783" rtl="0" eaLnBrk="1" latinLnBrk="0" hangingPunct="1">
        <a:spcBef>
          <a:spcPts val="396"/>
        </a:spcBef>
        <a:buFont typeface="Wingdings" pitchFamily="2" charset="2"/>
        <a:buChar char="§"/>
        <a:defRPr lang="en-US" sz="1800" kern="1200" baseline="0" dirty="0" smtClean="0">
          <a:solidFill>
            <a:schemeClr val="tx2"/>
          </a:solidFill>
          <a:latin typeface="Calibri" pitchFamily="34" charset="0"/>
          <a:ea typeface="+mn-ea"/>
          <a:cs typeface="+mn-cs"/>
        </a:defRPr>
      </a:lvl3pPr>
      <a:lvl4pPr marL="1028675" indent="0" algn="l" defTabSz="685783" rtl="0" eaLnBrk="1" latinLnBrk="0" hangingPunct="1">
        <a:spcBef>
          <a:spcPts val="396"/>
        </a:spcBef>
        <a:buFont typeface="Arial" panose="020B0604020202020204" pitchFamily="34" charset="0"/>
        <a:buNone/>
        <a:defRPr sz="18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4pPr>
      <a:lvl5pPr marL="1371566" indent="0" algn="l" defTabSz="685783" rtl="0" eaLnBrk="1" latinLnBrk="0" hangingPunct="1">
        <a:spcBef>
          <a:spcPts val="396"/>
        </a:spcBef>
        <a:buFont typeface="Arial" panose="020B0604020202020204" pitchFamily="34" charset="0"/>
        <a:buNone/>
        <a:defRPr sz="18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D5E2D-1D74-4AA9-8F1F-AB1C22E9EADF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57200" y="0"/>
            <a:ext cx="854329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eaLnBrk="1" hangingPunct="1"/>
            <a:r>
              <a:rPr lang="nl-NL" altLang="nl-BE" sz="2800" dirty="0">
                <a:ea typeface="ＭＳ Ｐゴシック" pitchFamily="34" charset="-128"/>
              </a:rPr>
              <a:t>Digitale gasmeter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251520" y="1088740"/>
            <a:ext cx="8748972" cy="550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rgbClr val="0000FF"/>
                </a:solidFill>
                <a:latin typeface="Arial" pitchFamily="34" charset="0"/>
                <a:ea typeface="ＭＳ Ｐゴシック" pitchFamily="-65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rgbClr val="0000FF"/>
                </a:solidFill>
                <a:latin typeface="Arial" pitchFamily="34" charset="0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rgbClr val="0000FF"/>
                </a:solidFill>
                <a:latin typeface="Arial" pitchFamily="34" charset="0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kern="1200">
                <a:solidFill>
                  <a:srgbClr val="0000FF"/>
                </a:solidFill>
                <a:latin typeface="Arial" pitchFamily="34" charset="0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2"/>
                </a:solidFill>
                <a:latin typeface="Arial" pitchFamily="34" charset="0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nl-NL" altLang="nl-BE" sz="2000" b="0" dirty="0">
              <a:ea typeface="ＭＳ Ｐゴシック" pitchFamily="34" charset="-128"/>
            </a:endParaRPr>
          </a:p>
          <a:p>
            <a:pPr marL="0" indent="0" eaLnBrk="1" hangingPunct="1">
              <a:spcBef>
                <a:spcPts val="600"/>
              </a:spcBef>
              <a:buNone/>
            </a:pPr>
            <a:endParaRPr lang="nl-NL" altLang="nl-BE" sz="2000" b="0" dirty="0">
              <a:ea typeface="ＭＳ Ｐゴシック" pitchFamily="34" charset="-128"/>
            </a:endParaRPr>
          </a:p>
          <a:p>
            <a:pPr eaLnBrk="1" hangingPunct="1">
              <a:spcBef>
                <a:spcPts val="600"/>
              </a:spcBef>
            </a:pPr>
            <a:endParaRPr lang="nl-NL" altLang="nl-BE" sz="2000" b="0" dirty="0"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nl-NL" altLang="nl-BE" sz="1600" b="0" dirty="0">
              <a:ea typeface="ＭＳ Ｐゴシック" pitchFamily="34" charset="-128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4894651-027A-0050-0BD6-9EEEC3016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204864"/>
            <a:ext cx="7163800" cy="38391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C6AD4E5C-CC99-80CC-F94E-607BB87AF8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797965"/>
            <a:ext cx="3310681" cy="19129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69859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D5E2D-1D74-4AA9-8F1F-AB1C22E9EADF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57200" y="0"/>
            <a:ext cx="854329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eaLnBrk="1" hangingPunct="1"/>
            <a:r>
              <a:rPr lang="nl-NL" altLang="nl-BE" sz="2800" dirty="0">
                <a:ea typeface="ＭＳ Ｐゴシック" pitchFamily="34" charset="-128"/>
              </a:rPr>
              <a:t>Digitale gasmeter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251520" y="1088740"/>
            <a:ext cx="8748972" cy="550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rgbClr val="0000FF"/>
                </a:solidFill>
                <a:latin typeface="Arial" pitchFamily="34" charset="0"/>
                <a:ea typeface="ＭＳ Ｐゴシック" pitchFamily="-65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rgbClr val="0000FF"/>
                </a:solidFill>
                <a:latin typeface="Arial" pitchFamily="34" charset="0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rgbClr val="0000FF"/>
                </a:solidFill>
                <a:latin typeface="Arial" pitchFamily="34" charset="0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kern="1200">
                <a:solidFill>
                  <a:srgbClr val="0000FF"/>
                </a:solidFill>
                <a:latin typeface="Arial" pitchFamily="34" charset="0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2"/>
                </a:solidFill>
                <a:latin typeface="Arial" pitchFamily="34" charset="0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nl-NL" altLang="nl-BE" sz="2000" b="0" dirty="0">
              <a:ea typeface="ＭＳ Ｐゴシック" pitchFamily="34" charset="-128"/>
            </a:endParaRPr>
          </a:p>
          <a:p>
            <a:pPr marL="0" indent="0" eaLnBrk="1" hangingPunct="1">
              <a:spcBef>
                <a:spcPts val="600"/>
              </a:spcBef>
              <a:buNone/>
            </a:pPr>
            <a:endParaRPr lang="nl-NL" altLang="nl-BE" sz="2000" b="0" dirty="0">
              <a:ea typeface="ＭＳ Ｐゴシック" pitchFamily="34" charset="-128"/>
            </a:endParaRPr>
          </a:p>
          <a:p>
            <a:pPr eaLnBrk="1" hangingPunct="1">
              <a:spcBef>
                <a:spcPts val="600"/>
              </a:spcBef>
            </a:pPr>
            <a:endParaRPr lang="nl-NL" altLang="nl-BE" sz="2000" b="0" dirty="0"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nl-NL" altLang="nl-BE" sz="1600" b="0" dirty="0">
              <a:ea typeface="ＭＳ Ｐゴシック" pitchFamily="34" charset="-128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9B6EF66-2E0F-A93B-26BC-BCECEE588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04" y="692696"/>
            <a:ext cx="8260988" cy="5218552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6B6CA7C-8781-B02F-A676-F08844E1B0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04" y="3302986"/>
            <a:ext cx="2094318" cy="2608262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C1B24B13-E022-B3C9-2BC2-18CAF3FADB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2795" y="4963124"/>
            <a:ext cx="3444505" cy="136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7109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D5E2D-1D74-4AA9-8F1F-AB1C22E9EADF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57200" y="0"/>
            <a:ext cx="854329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eaLnBrk="1" hangingPunct="1"/>
            <a:r>
              <a:rPr lang="nl-NL" altLang="nl-BE" sz="2800" dirty="0">
                <a:ea typeface="ＭＳ Ｐゴシック" pitchFamily="34" charset="-128"/>
              </a:rPr>
              <a:t>Digitale gasmeter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63160" y="941568"/>
            <a:ext cx="6534726" cy="550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rgbClr val="0000FF"/>
                </a:solidFill>
                <a:latin typeface="Arial" pitchFamily="34" charset="0"/>
                <a:ea typeface="ＭＳ Ｐゴシック" pitchFamily="-65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rgbClr val="0000FF"/>
                </a:solidFill>
                <a:latin typeface="Arial" pitchFamily="34" charset="0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rgbClr val="0000FF"/>
                </a:solidFill>
                <a:latin typeface="Arial" pitchFamily="34" charset="0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kern="1200">
                <a:solidFill>
                  <a:srgbClr val="0000FF"/>
                </a:solidFill>
                <a:latin typeface="Arial" pitchFamily="34" charset="0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2"/>
                </a:solidFill>
                <a:latin typeface="Arial" pitchFamily="34" charset="0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nl-NL" altLang="nl-BE" sz="2800" b="0" dirty="0">
                <a:ea typeface="ＭＳ Ｐゴシック" pitchFamily="34" charset="-128"/>
              </a:rPr>
              <a:t>Gastoevoer afgesloten via de interne klep van de digitale meter?</a:t>
            </a:r>
          </a:p>
          <a:p>
            <a:pPr lvl="1" eaLnBrk="1" hangingPunct="1"/>
            <a:r>
              <a:rPr lang="nl-NL" altLang="nl-BE" sz="2800" b="0" dirty="0">
                <a:ea typeface="ＭＳ Ｐゴシック" pitchFamily="34" charset="-128"/>
              </a:rPr>
              <a:t>Symbool linksboven</a:t>
            </a:r>
            <a:endParaRPr lang="nl-NL" altLang="nl-BE" sz="2000" b="0" dirty="0">
              <a:ea typeface="ＭＳ Ｐゴシック" pitchFamily="34" charset="-128"/>
            </a:endParaRPr>
          </a:p>
          <a:p>
            <a:pPr lvl="1" eaLnBrk="1" hangingPunct="1"/>
            <a:r>
              <a:rPr lang="nl-NL" altLang="nl-BE" sz="2800" b="0" dirty="0">
                <a:ea typeface="ＭＳ Ｐゴシック" pitchFamily="34" charset="-128"/>
              </a:rPr>
              <a:t>=&gt; druk op middelste knop</a:t>
            </a:r>
          </a:p>
          <a:p>
            <a:pPr marL="457200" lvl="1" indent="0" eaLnBrk="1" hangingPunct="1">
              <a:buNone/>
            </a:pPr>
            <a:endParaRPr lang="nl-NL" altLang="nl-BE" sz="2800" b="0" dirty="0">
              <a:ea typeface="ＭＳ Ｐゴシック" pitchFamily="34" charset="-128"/>
            </a:endParaRPr>
          </a:p>
          <a:p>
            <a:pPr marL="457200" lvl="1" indent="0" eaLnBrk="1" hangingPunct="1">
              <a:buNone/>
            </a:pPr>
            <a:endParaRPr lang="nl-NL" altLang="nl-BE" sz="2800" b="0" dirty="0">
              <a:ea typeface="ＭＳ Ｐゴシック" pitchFamily="34" charset="-128"/>
            </a:endParaRPr>
          </a:p>
          <a:p>
            <a:pPr marL="457200" lvl="1" indent="0" eaLnBrk="1" hangingPunct="1">
              <a:buNone/>
            </a:pPr>
            <a:endParaRPr lang="nl-NL" altLang="nl-BE" sz="2800" b="0" dirty="0">
              <a:ea typeface="ＭＳ Ｐゴシック" pitchFamily="34" charset="-128"/>
            </a:endParaRPr>
          </a:p>
          <a:p>
            <a:pPr marL="457200" lvl="1" indent="0" eaLnBrk="1" hangingPunct="1">
              <a:buNone/>
            </a:pPr>
            <a:endParaRPr lang="nl-NL" altLang="nl-BE" sz="2800" b="0" dirty="0">
              <a:ea typeface="ＭＳ Ｐゴシック" pitchFamily="34" charset="-128"/>
            </a:endParaRPr>
          </a:p>
          <a:p>
            <a:pPr lvl="1" eaLnBrk="1" hangingPunct="1"/>
            <a:r>
              <a:rPr lang="nl-NL" altLang="nl-BE" sz="2800" b="0" dirty="0">
                <a:ea typeface="ＭＳ Ｐゴシック" pitchFamily="34" charset="-128"/>
              </a:rPr>
              <a:t>!! De gasmeter voert een gaslektest uit (10 min.)</a:t>
            </a:r>
          </a:p>
          <a:p>
            <a:pPr lvl="1" eaLnBrk="1" hangingPunct="1"/>
            <a:r>
              <a:rPr lang="nl-NL" altLang="nl-BE" sz="2800" b="0" dirty="0">
                <a:ea typeface="ＭＳ Ｐゴシック" pitchFamily="34" charset="-128"/>
              </a:rPr>
              <a:t>=&gt; bij lek: klep sluit automatisch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00E24FB-83CF-4D82-A0D7-32A0F7A4A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621007"/>
            <a:ext cx="1944216" cy="17619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0AE5E164-B541-3239-D6F2-D4D985D84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0596" y="2634675"/>
            <a:ext cx="1492100" cy="35649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76416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plate TMFO Widescreen 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IBELG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8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270000" indent="-270000">
          <a:lnSpc>
            <a:spcPct val="100000"/>
          </a:lnSpc>
          <a:spcBef>
            <a:spcPts val="528"/>
          </a:spcBef>
          <a:buClr>
            <a:schemeClr val="tx1"/>
          </a:buClr>
          <a:buSzPct val="100000"/>
          <a:buFont typeface="Wingdings" pitchFamily="2" charset="2"/>
          <a:buChar char="§"/>
          <a:defRPr sz="1800" b="0" dirty="0" err="1" smtClean="0">
            <a:solidFill>
              <a:schemeClr val="tx1"/>
            </a:solidFill>
            <a:latin typeface="Calibri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slides FR 12-2015" id="{C954D198-6C63-4B51-93F2-B109B4001B0C}" vid="{B036E004-B0DF-4282-97C9-D3BB26A094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525231-5733-495b-b69c-d14c5bec30b3">
      <Terms xmlns="http://schemas.microsoft.com/office/infopath/2007/PartnerControls"/>
    </lcf76f155ced4ddcb4097134ff3c332f>
    <TaxCatchAll xmlns="86f8a5d7-44a0-4210-bc50-d24baa6c36f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FABF3EC66AB548ACC6D9C8DA2FCD02" ma:contentTypeVersion="11" ma:contentTypeDescription="Create a new document." ma:contentTypeScope="" ma:versionID="218da3a09c023ce7f23c247a71f1674c">
  <xsd:schema xmlns:xsd="http://www.w3.org/2001/XMLSchema" xmlns:xs="http://www.w3.org/2001/XMLSchema" xmlns:p="http://schemas.microsoft.com/office/2006/metadata/properties" xmlns:ns2="4d525231-5733-495b-b69c-d14c5bec30b3" xmlns:ns3="86f8a5d7-44a0-4210-bc50-d24baa6c36f9" targetNamespace="http://schemas.microsoft.com/office/2006/metadata/properties" ma:root="true" ma:fieldsID="d783808ce1d2fef317cd22ebde22ada7" ns2:_="" ns3:_="">
    <xsd:import namespace="4d525231-5733-495b-b69c-d14c5bec30b3"/>
    <xsd:import namespace="86f8a5d7-44a0-4210-bc50-d24baa6c36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525231-5733-495b-b69c-d14c5bec30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6de99cc-913d-419b-9111-66ded5b177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f8a5d7-44a0-4210-bc50-d24baa6c36f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cdb05d4-05fe-4703-b64c-836421793d0f}" ma:internalName="TaxCatchAll" ma:showField="CatchAllData" ma:web="86f8a5d7-44a0-4210-bc50-d24baa6c36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CA9294-5C0A-40FC-82F1-EF84EA664353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86f8a5d7-44a0-4210-bc50-d24baa6c36f9"/>
    <ds:schemaRef ds:uri="4d525231-5733-495b-b69c-d14c5bec30b3"/>
  </ds:schemaRefs>
</ds:datastoreItem>
</file>

<file path=customXml/itemProps2.xml><?xml version="1.0" encoding="utf-8"?>
<ds:datastoreItem xmlns:ds="http://schemas.openxmlformats.org/officeDocument/2006/customXml" ds:itemID="{3516D98B-B37D-4DB4-A914-E45098FA34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525231-5733-495b-b69c-d14c5bec30b3"/>
    <ds:schemaRef ds:uri="86f8a5d7-44a0-4210-bc50-d24baa6c36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1A85BA-7344-42E7-B30C-3C10250D98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Chapitre 5</Template>
  <TotalTime>1035</TotalTime>
  <Words>45</Words>
  <Application>Microsoft Office PowerPoint</Application>
  <PresentationFormat>Diavoorstelling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Template TMFO Widescreen FR</vt:lpstr>
      <vt:lpstr>PowerPoint-presentatie</vt:lpstr>
      <vt:lpstr>PowerPoint-presentatie</vt:lpstr>
      <vt:lpstr>PowerPoint-presentatie</vt:lpstr>
    </vt:vector>
  </TitlesOfParts>
  <Company>Sibelga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van de presentatie</dc:title>
  <dc:creator>Luyckx Erik</dc:creator>
  <cp:lastModifiedBy>Patrick</cp:lastModifiedBy>
  <cp:revision>390</cp:revision>
  <cp:lastPrinted>2023-01-09T16:16:20Z</cp:lastPrinted>
  <dcterms:created xsi:type="dcterms:W3CDTF">2018-08-01T10:58:38Z</dcterms:created>
  <dcterms:modified xsi:type="dcterms:W3CDTF">2023-09-25T20:37:52Z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0x01010085FABF3EC66AB548ACC6D9C8DA2FCD02</vt:lpwstr>
  </property>
  <property fmtid="{D5CDD505-2E9C-101B-9397-08002B2CF9AE}" pid="3" name="Order">
    <vt:r8>100</vt:r8>
  </property>
  <property fmtid="{D5CDD505-2E9C-101B-9397-08002B2CF9AE}" pid="4" name="MediaServiceImageTags">
    <vt:lpwstr/>
  </property>
</Properties>
</file>